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webextensions/webextension1.xml" ContentType="application/vnd.ms-office.webextension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614" r:id="rId1"/>
  </p:sldMasterIdLst>
  <p:notesMasterIdLst>
    <p:notesMasterId r:id="rId9"/>
  </p:notesMasterIdLst>
  <p:sldIdLst>
    <p:sldId id="256" r:id="rId2"/>
    <p:sldId id="261" r:id="rId3"/>
    <p:sldId id="258" r:id="rId4"/>
    <p:sldId id="259" r:id="rId5"/>
    <p:sldId id="262" r:id="rId6"/>
    <p:sldId id="257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5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86"/>
    <p:restoredTop sz="94674"/>
  </p:normalViewPr>
  <p:slideViewPr>
    <p:cSldViewPr snapToGrid="0" snapToObjects="1">
      <p:cViewPr varScale="1">
        <p:scale>
          <a:sx n="109" d="100"/>
          <a:sy n="109" d="100"/>
        </p:scale>
        <p:origin x="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08T11:11:14.134" idx="2">
    <p:pos x="3877" y="2278"/>
    <p:text>Production Photos </p:text>
    <p:extLst>
      <p:ext uri="{C676402C-5697-4E1C-873F-D02D1690AC5C}">
        <p15:threadingInfo xmlns:p15="http://schemas.microsoft.com/office/powerpoint/2012/main" timeZoneBias="360"/>
      </p:ext>
    </p:extLst>
  </p:cm>
  <p:cm authorId="1" dt="2018-10-08T11:12:47.764" idx="5">
    <p:pos x="3877" y="2374"/>
    <p:text>Like in podcast</p:text>
    <p:extLst>
      <p:ext uri="{C676402C-5697-4E1C-873F-D02D1690AC5C}">
        <p15:threadingInfo xmlns:p15="http://schemas.microsoft.com/office/powerpoint/2012/main" timeZoneBias="360">
          <p15:parentCm authorId="1" idx="2"/>
        </p15:threadingInfo>
      </p:ext>
    </p:extLst>
  </p:cm>
  <p:cm authorId="1" dt="2018-10-08T11:11:31.030" idx="3">
    <p:pos x="10" y="10"/>
    <p:text>Explain what the projects were </p:text>
    <p:extLst>
      <p:ext uri="{C676402C-5697-4E1C-873F-D02D1690AC5C}">
        <p15:threadingInfo xmlns:p15="http://schemas.microsoft.com/office/powerpoint/2012/main" timeZoneBias="360"/>
      </p:ext>
    </p:extLst>
  </p:cm>
  <p:cm authorId="1" dt="2018-10-08T11:11:56.980" idx="4">
    <p:pos x="2208" y="1492"/>
    <p:text>What accents did'ja'do </p:text>
    <p:extLst>
      <p:ext uri="{C676402C-5697-4E1C-873F-D02D1690AC5C}">
        <p15:threadingInfo xmlns:p15="http://schemas.microsoft.com/office/powerpoint/2012/main" timeZoneBias="3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01T12:09:18.364" idx="1">
    <p:pos x="10" y="1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8763DF-6A89-6148-BC3E-9937B3BD4416}" type="datetimeFigureOut">
              <a:rPr lang="en-US" smtClean="0"/>
              <a:t>10/8/18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FEC905-EE6A-F946-9999-D96BE10E5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045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EC905-EE6A-F946-9999-D96BE10E519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69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EC905-EE6A-F946-9999-D96BE10E519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166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323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79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6831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38439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0227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9789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984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349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934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109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61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210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386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900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416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267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77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9247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15" r:id="rId1"/>
    <p:sldLayoutId id="2147484616" r:id="rId2"/>
    <p:sldLayoutId id="2147484617" r:id="rId3"/>
    <p:sldLayoutId id="2147484618" r:id="rId4"/>
    <p:sldLayoutId id="2147484619" r:id="rId5"/>
    <p:sldLayoutId id="2147484620" r:id="rId6"/>
    <p:sldLayoutId id="2147484621" r:id="rId7"/>
    <p:sldLayoutId id="2147484622" r:id="rId8"/>
    <p:sldLayoutId id="2147484623" r:id="rId9"/>
    <p:sldLayoutId id="2147484624" r:id="rId10"/>
    <p:sldLayoutId id="2147484625" r:id="rId11"/>
    <p:sldLayoutId id="2147484626" r:id="rId12"/>
    <p:sldLayoutId id="2147484627" r:id="rId13"/>
    <p:sldLayoutId id="2147484628" r:id="rId14"/>
    <p:sldLayoutId id="2147484629" r:id="rId15"/>
    <p:sldLayoutId id="2147484630" r:id="rId16"/>
    <p:sldLayoutId id="21474846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Logo_google%2B_2015.png" TargetMode="External"/><Relationship Id="rId13" Type="http://schemas.openxmlformats.org/officeDocument/2006/relationships/image" Target="../media/image15.png"/><Relationship Id="rId3" Type="http://schemas.openxmlformats.org/officeDocument/2006/relationships/hyperlink" Target="https://www.facebook.com/Kenneth-Mestas-535061503610009/?modal=admin_todo_tour" TargetMode="External"/><Relationship Id="rId7" Type="http://schemas.openxmlformats.org/officeDocument/2006/relationships/image" Target="../media/image13.png"/><Relationship Id="rId12" Type="http://schemas.openxmlformats.org/officeDocument/2006/relationships/hyperlink" Target="https://twitter.com/KennethMestas2" TargetMode="External"/><Relationship Id="rId17" Type="http://schemas.openxmlformats.org/officeDocument/2006/relationships/comments" Target="../comments/comment2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lus.google.com/u/0/+KennethMestas" TargetMode="External"/><Relationship Id="rId11" Type="http://schemas.openxmlformats.org/officeDocument/2006/relationships/hyperlink" Target="http://commons.wikimedia.org/wiki/File:Linkedin_Shiny_Icon.svg" TargetMode="External"/><Relationship Id="rId5" Type="http://schemas.openxmlformats.org/officeDocument/2006/relationships/hyperlink" Target="http://commons.wikimedia.org/wiki/File:Facebook_icon_2013.svg" TargetMode="External"/><Relationship Id="rId15" Type="http://schemas.openxmlformats.org/officeDocument/2006/relationships/hyperlink" Target="mailto:Mestaskenneth96@gmail.com" TargetMode="External"/><Relationship Id="rId10" Type="http://schemas.openxmlformats.org/officeDocument/2006/relationships/image" Target="../media/image14.png"/><Relationship Id="rId4" Type="http://schemas.openxmlformats.org/officeDocument/2006/relationships/image" Target="../media/image12.png"/><Relationship Id="rId9" Type="http://schemas.openxmlformats.org/officeDocument/2006/relationships/hyperlink" Target="https://www.linkedin.com/in/kenneth-mestas-51816143/" TargetMode="External"/><Relationship Id="rId14" Type="http://schemas.openxmlformats.org/officeDocument/2006/relationships/hyperlink" Target="http://iosfacil.wordpress.com/2013/05/02/actualizacion-oficial-de-twitter-con-importantes-mejora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B4F8B-FE78-034C-9D0A-569AFA1EE7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Kenneth Mestas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0844C7-A291-C749-8A83-69DA5E2061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82717" y="2633063"/>
            <a:ext cx="2311684" cy="157436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Voiceover 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Stage 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“Film”</a:t>
            </a:r>
          </a:p>
          <a:p>
            <a:pPr algn="l"/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0BB649-E503-5A40-8DBB-46CF8841A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62" y="1863121"/>
            <a:ext cx="3107489" cy="3114245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B73B50-C928-9847-A397-619D26EB1B23}"/>
              </a:ext>
            </a:extLst>
          </p:cNvPr>
          <p:cNvSpPr txBox="1"/>
          <p:nvPr/>
        </p:nvSpPr>
        <p:spPr>
          <a:xfrm>
            <a:off x="3690151" y="4212330"/>
            <a:ext cx="6217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Phone: 719-924-3633</a:t>
            </a:r>
          </a:p>
          <a:p>
            <a:r>
              <a:rPr lang="en-US" dirty="0"/>
              <a:t>Email: Mestaskenneth96@gmail.com</a:t>
            </a:r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757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6A6B3-D0CE-A248-8DDB-CE08BB21C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F4DB1B2-8A5B-3041-80F1-4E8FFDE4EE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Accents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E1D23A5-65E2-FC4F-AED8-654631C724B3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 dirty="0"/>
              <a:t>Australian *</a:t>
            </a:r>
          </a:p>
          <a:p>
            <a:r>
              <a:rPr lang="en-US" dirty="0"/>
              <a:t>Indian </a:t>
            </a:r>
          </a:p>
          <a:p>
            <a:r>
              <a:rPr lang="en-US" dirty="0"/>
              <a:t>British *</a:t>
            </a:r>
          </a:p>
          <a:p>
            <a:r>
              <a:rPr lang="en-US" dirty="0"/>
              <a:t>Cockney </a:t>
            </a:r>
          </a:p>
          <a:p>
            <a:r>
              <a:rPr lang="en-US" dirty="0"/>
              <a:t>Scottish </a:t>
            </a:r>
          </a:p>
          <a:p>
            <a:r>
              <a:rPr lang="en-US" dirty="0"/>
              <a:t>Irish *</a:t>
            </a:r>
          </a:p>
          <a:p>
            <a:r>
              <a:rPr lang="en-US" dirty="0"/>
              <a:t>Others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64C8BCB-50A7-6C49-A483-D228708CCF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Special Voices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79B3979-6043-604A-BCED-2A337B60B317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 dirty="0"/>
              <a:t>War Time Propaganda *</a:t>
            </a:r>
          </a:p>
          <a:p>
            <a:r>
              <a:rPr lang="en-US" dirty="0"/>
              <a:t>Courage the Cowardly Dog Announcer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7200F95-399C-0E4D-BBF0-0E0444E246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Language Skills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E74ED82-7510-5544-A771-304BEEE6D820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 dirty="0"/>
              <a:t>Conversational Spanish </a:t>
            </a:r>
          </a:p>
          <a:p>
            <a:r>
              <a:rPr lang="en-US" dirty="0"/>
              <a:t>Sign language </a:t>
            </a:r>
          </a:p>
          <a:p>
            <a:r>
              <a:rPr lang="en-US" dirty="0"/>
              <a:t>Exceptionally skilled at mimicking dialects (I can fake knowing a language for voiceover purposes) </a:t>
            </a:r>
          </a:p>
        </p:txBody>
      </p:sp>
    </p:spTree>
    <p:extLst>
      <p:ext uri="{BB962C8B-B14F-4D97-AF65-F5344CB8AC3E}">
        <p14:creationId xmlns:p14="http://schemas.microsoft.com/office/powerpoint/2010/main" val="2645131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E30E6F-5590-5E44-B105-239A88F78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51685">
            <a:off x="7413327" y="3208913"/>
            <a:ext cx="3130193" cy="31301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9CC3DA-C8F8-7B46-B7EA-9B446A031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124311" flipH="1" flipV="1">
            <a:off x="6845061" y="636228"/>
            <a:ext cx="2813321" cy="2765506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6A1BA-6005-D14E-A8C6-0797B90CD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13FDC-F94B-1948-9D59-30542BC75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Ryan- Aftershocks</a:t>
            </a:r>
          </a:p>
          <a:p>
            <a:r>
              <a:rPr lang="en-US" dirty="0"/>
              <a:t>Marco – Kings Library </a:t>
            </a:r>
          </a:p>
          <a:p>
            <a:r>
              <a:rPr lang="en-US" dirty="0"/>
              <a:t>2chaner – Creepy Podcast</a:t>
            </a:r>
          </a:p>
          <a:p>
            <a:r>
              <a:rPr lang="en-US" dirty="0" err="1"/>
              <a:t>Cap’n</a:t>
            </a:r>
            <a:r>
              <a:rPr lang="en-US" dirty="0"/>
              <a:t> Sebastian – Voices of the Abyss </a:t>
            </a:r>
          </a:p>
          <a:p>
            <a:r>
              <a:rPr lang="en-US" dirty="0"/>
              <a:t>Narrator – </a:t>
            </a:r>
            <a:r>
              <a:rPr lang="en-US" dirty="0" err="1"/>
              <a:t>It’Sugar</a:t>
            </a:r>
            <a:r>
              <a:rPr lang="en-US" dirty="0"/>
              <a:t> Training Video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50B224-7934-884E-B9FE-EDB3D647AD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0632" y="805927"/>
            <a:ext cx="978477" cy="97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73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96A90-C771-EB42-806A-79CE72E51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 acting w/ Damon Runyon Repertory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BBB3B-FB89-6D42-A8D7-1C0277995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Titanic the Musical – In a duel role as Frederick Fleet and Jim Farrell</a:t>
            </a:r>
          </a:p>
          <a:p>
            <a:r>
              <a:rPr lang="en-US" dirty="0"/>
              <a:t>The Viper Quickly Strikes an Original Play – As Jake </a:t>
            </a:r>
          </a:p>
          <a:p>
            <a:r>
              <a:rPr lang="en-US" dirty="0"/>
              <a:t>The Tempest – As Gonzalo </a:t>
            </a:r>
          </a:p>
          <a:p>
            <a:r>
              <a:rPr lang="en-US" dirty="0"/>
              <a:t>Romeo and Juliet – As Romeo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63C9C6-DB50-7441-9204-6B828E22E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0632" y="805927"/>
            <a:ext cx="978477" cy="975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D97C3A-5E51-8D4D-8B6D-E12D28F6D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386" y="753228"/>
            <a:ext cx="1106723" cy="10960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72C959-0599-DA4A-969D-CA92D8706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4006" y="2733345"/>
            <a:ext cx="2519727" cy="26358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18B0C4-7373-B847-B0D8-186CE16047E9}"/>
              </a:ext>
            </a:extLst>
          </p:cNvPr>
          <p:cNvSpPr txBox="1"/>
          <p:nvPr/>
        </p:nvSpPr>
        <p:spPr>
          <a:xfrm>
            <a:off x="8390904" y="5369169"/>
            <a:ext cx="1685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Gonzalo: Photographed by Cathy Spangler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613C4D1-2A9E-2047-AB0D-9E24D767BA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7251" y="4402992"/>
            <a:ext cx="1868271" cy="19323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7D45CA9-86F6-8545-8F2C-E26B8B26E5D7}"/>
              </a:ext>
            </a:extLst>
          </p:cNvPr>
          <p:cNvSpPr txBox="1"/>
          <p:nvPr/>
        </p:nvSpPr>
        <p:spPr>
          <a:xfrm>
            <a:off x="5712140" y="6280919"/>
            <a:ext cx="175546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Romeo and Juliet 2012 Promo shot By Bryan </a:t>
            </a:r>
            <a:r>
              <a:rPr lang="en-US" sz="1050" dirty="0" err="1"/>
              <a:t>Kelsen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845777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898D5-3EA2-4445-92BD-A10D51066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Works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284DF-6BF7-4149-9636-F56AE3C44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Hereafter – Writer/ Director</a:t>
            </a:r>
          </a:p>
          <a:p>
            <a:r>
              <a:rPr lang="en-US" dirty="0"/>
              <a:t>Echelon – Writer </a:t>
            </a:r>
          </a:p>
          <a:p>
            <a:r>
              <a:rPr lang="en-US" dirty="0"/>
              <a:t>This Flight Tonight – Director </a:t>
            </a:r>
          </a:p>
        </p:txBody>
      </p:sp>
    </p:spTree>
    <p:extLst>
      <p:ext uri="{BB962C8B-B14F-4D97-AF65-F5344CB8AC3E}">
        <p14:creationId xmlns:p14="http://schemas.microsoft.com/office/powerpoint/2010/main" val="2160553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FEACD-B144-584D-9AA6-17154D668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Writer/Director/Voiceover 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6" name="Content Placeholder 5">
                <a:extLst>
                  <a:ext uri="{FF2B5EF4-FFF2-40B4-BE49-F238E27FC236}">
                    <a16:creationId xmlns:a16="http://schemas.microsoft.com/office/drawing/2014/main" id="{A2E06627-F3A2-CC44-93C6-3E6A0B83D5FD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794944927"/>
                  </p:ext>
                </p:extLst>
              </p:nvPr>
            </p:nvGraphicFramePr>
            <p:xfrm>
              <a:off x="581192" y="2065867"/>
              <a:ext cx="11029616" cy="4519392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6" name="Content Placeholder 5">
                <a:extLst>
                  <a:ext uri="{FF2B5EF4-FFF2-40B4-BE49-F238E27FC236}">
                    <a16:creationId xmlns:a16="http://schemas.microsoft.com/office/drawing/2014/main" id="{A2E06627-F3A2-CC44-93C6-3E6A0B83D5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1192" y="2065867"/>
                <a:ext cx="11029616" cy="4519392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F1093E3-4451-D446-9877-5BC141230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10632" y="805927"/>
            <a:ext cx="978477" cy="97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149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45634-074F-0C4F-BAEC-6CC6B2223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0" name="Content Placeholder 9" descr="Original file ‎ (SVG file, nominally 250 × 250 pixels ...">
            <a:hlinkClick r:id="rId3"/>
            <a:extLst>
              <a:ext uri="{FF2B5EF4-FFF2-40B4-BE49-F238E27FC236}">
                <a16:creationId xmlns:a16="http://schemas.microsoft.com/office/drawing/2014/main" id="{77D7875F-14FD-0849-817C-1EC61A15D4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323162" y="5062170"/>
            <a:ext cx="834217" cy="834217"/>
          </a:xfrm>
        </p:spPr>
      </p:pic>
      <p:pic>
        <p:nvPicPr>
          <p:cNvPr id="27" name="Picture 26" descr="File:Logo google+ 2015.png - Wikimedia Commons">
            <a:hlinkClick r:id="rId6"/>
            <a:extLst>
              <a:ext uri="{FF2B5EF4-FFF2-40B4-BE49-F238E27FC236}">
                <a16:creationId xmlns:a16="http://schemas.microsoft.com/office/drawing/2014/main" id="{134B9E5D-EEB4-CB4D-9901-2EF4ADA6C3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511159" y="5058837"/>
            <a:ext cx="834217" cy="834217"/>
          </a:xfrm>
          <a:prstGeom prst="rect">
            <a:avLst/>
          </a:prstGeom>
        </p:spPr>
      </p:pic>
      <p:pic>
        <p:nvPicPr>
          <p:cNvPr id="4" name="Picture 3" descr="File:Linkedin Shiny Icon.svg - Wikimedia Commons">
            <a:hlinkClick r:id="rId9"/>
            <a:extLst>
              <a:ext uri="{FF2B5EF4-FFF2-40B4-BE49-F238E27FC236}">
                <a16:creationId xmlns:a16="http://schemas.microsoft.com/office/drawing/2014/main" id="{5C747C39-41B0-804B-8AB4-021D230648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5692999" y="5058837"/>
            <a:ext cx="836282" cy="836282"/>
          </a:xfrm>
          <a:prstGeom prst="rect">
            <a:avLst/>
          </a:prstGeom>
        </p:spPr>
      </p:pic>
      <p:pic>
        <p:nvPicPr>
          <p:cNvPr id="11" name="Picture 10" descr="Actualización oficial de Twitter con importantes mejoras ...">
            <a:hlinkClick r:id="rId12"/>
            <a:extLst>
              <a:ext uri="{FF2B5EF4-FFF2-40B4-BE49-F238E27FC236}">
                <a16:creationId xmlns:a16="http://schemas.microsoft.com/office/drawing/2014/main" id="{DD6C0107-734C-2344-9A2F-ED59818EF72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6883061" y="5060902"/>
            <a:ext cx="834217" cy="8342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EBCE73-4E49-FD44-B30F-5A109CF6249A}"/>
              </a:ext>
            </a:extLst>
          </p:cNvPr>
          <p:cNvSpPr txBox="1"/>
          <p:nvPr/>
        </p:nvSpPr>
        <p:spPr>
          <a:xfrm>
            <a:off x="3374525" y="5895119"/>
            <a:ext cx="4225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719-924-3633 </a:t>
            </a:r>
          </a:p>
          <a:p>
            <a:pPr algn="ctr"/>
            <a:r>
              <a:rPr lang="en-US" dirty="0"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Mestaskenneth96@gmail.com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6C951B-04BC-DD40-98A3-EF90C2CF0EC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775572" y="1521889"/>
            <a:ext cx="3107489" cy="3114245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19C81A-B0AF-7942-8557-E8F000DD7F6F}"/>
              </a:ext>
            </a:extLst>
          </p:cNvPr>
          <p:cNvSpPr txBox="1"/>
          <p:nvPr/>
        </p:nvSpPr>
        <p:spPr>
          <a:xfrm>
            <a:off x="4213503" y="4720527"/>
            <a:ext cx="254749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I don’t have other good/recent photos</a:t>
            </a:r>
          </a:p>
        </p:txBody>
      </p:sp>
    </p:spTree>
    <p:extLst>
      <p:ext uri="{BB962C8B-B14F-4D97-AF65-F5344CB8AC3E}">
        <p14:creationId xmlns:p14="http://schemas.microsoft.com/office/powerpoint/2010/main" val="15314718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webextensions/webextension1.xml><?xml version="1.0" encoding="utf-8"?>
<we:webextension xmlns:we="http://schemas.microsoft.com/office/webextensions/webextension/2010/11" id="{B2B74C68-2F25-FF42-8608-D406BE339D49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lideId" value="257"/>
    <we:property name="starttime" value="0"/>
    <we:property name="vid" value="&quot;&lt;iframe width=\&quot;560\&quot; height=\&quot;315\&quot; src=\&quot;https://www.youtube.com/embed/9IQXThRpLxQ?rel=0&amp;amp;controls=0&amp;amp;showinfo=0\&quot; frameborder=\&quot;0\&quot; allow=\&quot;autoplay; encrypted-media\&quot; allowfullscreen&gt;&lt;/iframe&gt;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{E096AF85-ED0B-214F-81AC-877D28391C2E}tf10001057</Template>
  <TotalTime>336</TotalTime>
  <Words>182</Words>
  <Application>Microsoft Macintosh PowerPoint</Application>
  <PresentationFormat>Widescreen</PresentationFormat>
  <Paragraphs>49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Berlin</vt:lpstr>
      <vt:lpstr>Kenneth Mestas</vt:lpstr>
      <vt:lpstr>Skills</vt:lpstr>
      <vt:lpstr>Voiceover</vt:lpstr>
      <vt:lpstr>Stage acting w/ Damon Runyon Repertory </vt:lpstr>
      <vt:lpstr>Current Works </vt:lpstr>
      <vt:lpstr>Writer/Director/Voiceover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Kenneth Mestas</dc:title>
  <dc:creator>Microsoft Office User</dc:creator>
  <cp:lastModifiedBy>Microsoft Office User</cp:lastModifiedBy>
  <cp:revision>27</cp:revision>
  <dcterms:created xsi:type="dcterms:W3CDTF">2018-09-24T16:53:19Z</dcterms:created>
  <dcterms:modified xsi:type="dcterms:W3CDTF">2018-10-08T18:08:57Z</dcterms:modified>
</cp:coreProperties>
</file>

<file path=docProps/thumbnail.jpeg>
</file>